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08292E-98EF-4F23-B30C-C158AD1F9E02}" v="9" dt="2025-08-26T11:35:34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Evans" userId="16510fb7-6092-4820-974f-eb7668a22208" providerId="ADAL" clId="{C608292E-98EF-4F23-B30C-C158AD1F9E02}"/>
    <pc:docChg chg="custSel modSld">
      <pc:chgData name="Will Evans" userId="16510fb7-6092-4820-974f-eb7668a22208" providerId="ADAL" clId="{C608292E-98EF-4F23-B30C-C158AD1F9E02}" dt="2025-08-26T11:35:34.989" v="9" actId="1076"/>
      <pc:docMkLst>
        <pc:docMk/>
      </pc:docMkLst>
      <pc:sldChg chg="addSp delSp modSp mod">
        <pc:chgData name="Will Evans" userId="16510fb7-6092-4820-974f-eb7668a22208" providerId="ADAL" clId="{C608292E-98EF-4F23-B30C-C158AD1F9E02}" dt="2025-08-22T12:23:52.282" v="3" actId="962"/>
        <pc:sldMkLst>
          <pc:docMk/>
          <pc:sldMk cId="3651444742" sldId="266"/>
        </pc:sldMkLst>
        <pc:picChg chg="add mod">
          <ac:chgData name="Will Evans" userId="16510fb7-6092-4820-974f-eb7668a22208" providerId="ADAL" clId="{C608292E-98EF-4F23-B30C-C158AD1F9E02}" dt="2025-08-22T12:23:52.282" v="3" actId="962"/>
          <ac:picMkLst>
            <pc:docMk/>
            <pc:sldMk cId="3651444742" sldId="266"/>
            <ac:picMk id="3" creationId="{FCBBA8F9-00C6-DD66-6C9A-4D02FD4FB446}"/>
          </ac:picMkLst>
        </pc:picChg>
      </pc:sldChg>
      <pc:sldChg chg="addSp delSp modSp mod">
        <pc:chgData name="Will Evans" userId="16510fb7-6092-4820-974f-eb7668a22208" providerId="ADAL" clId="{C608292E-98EF-4F23-B30C-C158AD1F9E02}" dt="2025-08-26T11:35:34.989" v="9" actId="1076"/>
        <pc:sldMkLst>
          <pc:docMk/>
          <pc:sldMk cId="2540066033" sldId="268"/>
        </pc:sldMkLst>
        <pc:picChg chg="del">
          <ac:chgData name="Will Evans" userId="16510fb7-6092-4820-974f-eb7668a22208" providerId="ADAL" clId="{C608292E-98EF-4F23-B30C-C158AD1F9E02}" dt="2025-08-26T11:35:30.359" v="8" actId="478"/>
          <ac:picMkLst>
            <pc:docMk/>
            <pc:sldMk cId="2540066033" sldId="268"/>
            <ac:picMk id="3" creationId="{D56F846B-DA33-7AFD-4D1D-13F20E620D4C}"/>
          </ac:picMkLst>
        </pc:picChg>
        <pc:picChg chg="add mod">
          <ac:chgData name="Will Evans" userId="16510fb7-6092-4820-974f-eb7668a22208" providerId="ADAL" clId="{C608292E-98EF-4F23-B30C-C158AD1F9E02}" dt="2025-08-26T11:35:34.989" v="9" actId="1076"/>
          <ac:picMkLst>
            <pc:docMk/>
            <pc:sldMk cId="2540066033" sldId="268"/>
            <ac:picMk id="4" creationId="{E9F4F89C-5DD3-76EC-4FCE-20059B2A1A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8BE37-A523-185D-166E-727390F50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04CF6-7B9B-8F35-E80C-3341471D5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B13AC-E94F-B1C3-5BD7-1C5389118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316AB-BDEE-1EDE-81A7-A35EFACC1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CEDDD-88BE-832F-9759-C7FFB79B4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38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A283-28A4-6767-199D-712437D7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9B210-1FC7-9987-E87A-17963B62C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A61D6-61DE-0881-9E2F-39BD1871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A484-DF8C-E094-BC49-6BC8104D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8389F-CBBD-17B1-8A20-9E948F4E3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70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C8A0C1-494C-C197-B6EE-BA7CA83D2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C03874-6A8E-4E3D-46FB-93405E31E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60E58-1095-08E2-C111-B78E2C3B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A8516-B476-970B-9E44-81A39340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D509A-FFC2-1F89-90A6-54597930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4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1718-0AAF-EE60-27F5-8C44BB60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A35D-E22C-7E96-A2BC-FB1EE8CDF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E140F-D87F-0273-F31C-5CB818E9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4E63F-C017-A37B-B625-9A525CE2C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AFCC2-9CE4-8F0D-D580-CB61F8CF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26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F31F8-24F3-EBE3-AF0A-327C8B3B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3A9E6-C071-79AB-102C-5A892EC4E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ECA4A-F8AE-BA2E-6FF6-D3451DB43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FAB94-097A-17B6-E6B4-851D8647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FD3FF-27F7-01CC-69B0-102E528B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4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055A-BF72-15FC-FA0C-828069D8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21A80-5CD4-ABB3-1484-3ED6C1159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5EF5A-38E3-466C-1550-8F3AD4963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4A9E4-BD4C-ABAF-2750-3BFDE519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608A9-C840-5F51-3381-99AD9490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C09BB-E6E5-8B16-4CB7-609BB5BA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551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20320-F092-5B4D-85EE-2362FAFF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1E09E-61D9-DC0D-C61B-B089FF2D2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94FDA-22A0-904B-C486-B00801EBC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DD11D-54C0-7249-3E6D-87CFB50F7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14A8C-2232-F73C-5D4F-B1E85879D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1A8C25-995B-29A4-E34A-86FEDAC1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456FC6-41BB-8E5A-1677-32FD7EDFC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D2C86-5326-9D75-6C84-9B4D3B40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45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1F80-9F44-F353-6717-7598592E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FECC4-468F-DCB8-83D0-CA193541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7646B-6F69-9C9F-1197-245CACE6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3FC6A-4476-E4EC-F9FA-18ED33158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74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8A3980-54D3-B4C8-A188-0FEAC8EDE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52A4B-E13B-C5A4-CD1A-A51260CB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2A3F-E47C-7EA0-4952-41475319F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47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0BC8-1AFC-151F-BCC4-EC15EC66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5E749-1A6A-3284-4A7D-BD854DE2D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0B63E-B09B-2327-6144-AE483D2B6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0F251-64C5-E579-07FD-2B1D0C931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A39F8-A837-1C16-2B4F-A0AB11B1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A1FA9-4B57-51AC-AA32-24AAC1E7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71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17DF-B67E-CDF1-62B8-52962F5E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A8D424-B1F1-3EC9-29FD-4F7F121A6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72F75-2137-DC18-08E6-7B8E30416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BF749-3D05-9559-1466-FD777E4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CAAFD-ECF5-20B1-A869-C72C7746D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5CFB0-CA57-ECA7-EF74-B929F5CD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9FFD1-46D0-435B-83E3-7CF8C67C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9B046-B949-CEAD-ED53-CFA9D4F31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8651F-DB59-2719-C33E-8A843F5D2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5883CE-9B78-404D-BC59-2BE5782D46C1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9CCF6-734A-1885-C7AC-0216EAD00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62289-D255-2185-59D9-6025641AF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F5627E-86E7-4D74-A59C-697F3D1A30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10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amels on a hill&#10;&#10;Description automatically generated">
            <a:extLst>
              <a:ext uri="{FF2B5EF4-FFF2-40B4-BE49-F238E27FC236}">
                <a16:creationId xmlns:a16="http://schemas.microsoft.com/office/drawing/2014/main" id="{A3916828-19B0-BF2A-0025-EC2ACD7B2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31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CE76C-8B34-F202-DC0B-F93FFAFEE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D07C87-E8A5-13F4-E6A5-6EDE85A4E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2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9A103-DE8A-A7ED-9A36-13DC9DE16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qr code and a group of camels&#10;&#10;AI-generated content may be incorrect.">
            <a:extLst>
              <a:ext uri="{FF2B5EF4-FFF2-40B4-BE49-F238E27FC236}">
                <a16:creationId xmlns:a16="http://schemas.microsoft.com/office/drawing/2014/main" id="{FCBBA8F9-00C6-DD66-6C9A-4D02FD4FB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4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4F164-DC7C-2404-ACC3-D9122BF1A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a book cover&#10;&#10;AI-generated content may be incorrect.">
            <a:extLst>
              <a:ext uri="{FF2B5EF4-FFF2-40B4-BE49-F238E27FC236}">
                <a16:creationId xmlns:a16="http://schemas.microsoft.com/office/drawing/2014/main" id="{876EAE46-B493-3D03-CB37-4B85BD6A5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50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66E18-BE24-C5D1-575F-51DEFDE02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person in a camel&#10;&#10;AI-generated content may be incorrect.">
            <a:extLst>
              <a:ext uri="{FF2B5EF4-FFF2-40B4-BE49-F238E27FC236}">
                <a16:creationId xmlns:a16="http://schemas.microsoft.com/office/drawing/2014/main" id="{E9F4F89C-5DD3-76EC-4FCE-20059B2A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66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4E47B-4E9E-1645-09FF-BD5393B14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3DDA85-4A06-B06C-D982-922752BBB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12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europe with black text&#10;&#10;Description automatically generated">
            <a:extLst>
              <a:ext uri="{FF2B5EF4-FFF2-40B4-BE49-F238E27FC236}">
                <a16:creationId xmlns:a16="http://schemas.microsoft.com/office/drawing/2014/main" id="{B0E2EC60-BEFB-4C2A-08A6-C0AF36DAA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6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E44C0-EB6C-37FE-46C1-F97EEABBC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4D7889-BD65-3A20-836B-56DD662FB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01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F2C8D-294D-F817-9D95-09E2A82FA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3810D6-8709-A1F1-C74F-EE15E7D1B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2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B4E2B-3FBB-75EB-92D6-08EA9CAE7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9B9C3E-343E-4CF2-09A5-A94BDF3F4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1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87B8E-8266-2A5C-8221-3DF863D99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5DE93A-0257-C82E-9F86-7AA9ACA0F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82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D2081-4DA3-DF9C-965A-A659CD6AF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0FE3CD-611E-2C98-C318-F765F5489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0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86D78-AC16-71C6-752B-FF5A0135C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58AC42-103C-AB13-5D5D-255130637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1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4BCD0-A01A-5CB2-5F00-B77E146C6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31744-11DB-7281-CC3E-2E7BE43B9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85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34AF9AD86D0F4FB446DBC0B28109BC" ma:contentTypeVersion="18" ma:contentTypeDescription="Create a new document." ma:contentTypeScope="" ma:versionID="ed82ac422109efd20c51b0473b5c1f2f">
  <xsd:schema xmlns:xsd="http://www.w3.org/2001/XMLSchema" xmlns:xs="http://www.w3.org/2001/XMLSchema" xmlns:p="http://schemas.microsoft.com/office/2006/metadata/properties" xmlns:ns2="5deae970-4f7c-406a-b0dc-3e847a9d6d07" xmlns:ns3="03127e38-e02d-4a6a-ad31-74ec40102aaf" targetNamespace="http://schemas.microsoft.com/office/2006/metadata/properties" ma:root="true" ma:fieldsID="b3605fad1f4ffce6cf2d8e50c1d0f5dd" ns2:_="" ns3:_="">
    <xsd:import namespace="5deae970-4f7c-406a-b0dc-3e847a9d6d07"/>
    <xsd:import namespace="03127e38-e02d-4a6a-ad31-74ec40102a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ae970-4f7c-406a-b0dc-3e847a9d6d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daa15f-bfdb-4055-8cab-b5914c02a5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27e38-e02d-4a6a-ad31-74ec40102aa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89605f-5615-4b8a-9734-6958eca38346}" ma:internalName="TaxCatchAll" ma:showField="CatchAllData" ma:web="03127e38-e02d-4a6a-ad31-74ec40102a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127e38-e02d-4a6a-ad31-74ec40102aaf" xsi:nil="true"/>
    <lcf76f155ced4ddcb4097134ff3c332f xmlns="5deae970-4f7c-406a-b0dc-3e847a9d6d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3A149B9-FDEA-4708-86E8-48C465491B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eae970-4f7c-406a-b0dc-3e847a9d6d07"/>
    <ds:schemaRef ds:uri="03127e38-e02d-4a6a-ad31-74ec40102a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C99D4F-C416-48E2-BE1B-D6B99EDFB1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61E21F-527E-4A31-8A97-90D508F03383}">
  <ds:schemaRefs>
    <ds:schemaRef ds:uri="http://schemas.microsoft.com/office/2006/metadata/properties"/>
    <ds:schemaRef ds:uri="http://schemas.microsoft.com/office/infopath/2007/PartnerControls"/>
    <ds:schemaRef ds:uri="03127e38-e02d-4a6a-ad31-74ec40102aaf"/>
    <ds:schemaRef ds:uri="5deae970-4f7c-406a-b0dc-3e847a9d6d0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Shurmer</dc:creator>
  <cp:lastModifiedBy>Will Evans</cp:lastModifiedBy>
  <cp:revision>2</cp:revision>
  <dcterms:created xsi:type="dcterms:W3CDTF">2024-10-16T14:38:33Z</dcterms:created>
  <dcterms:modified xsi:type="dcterms:W3CDTF">2025-08-26T11:35:52Z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0x0101000434AF9AD86D0F4FB446DBC0B28109BC</vt:lpwstr>
  </property>
  <property fmtid="{D5CDD505-2E9C-101B-9397-08002B2CF9AE}" pid="3" name="MediaServiceImageTags">
    <vt:lpwstr/>
  </property>
</Properties>
</file>